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72" autoAdjust="0"/>
    <p:restoredTop sz="94660"/>
  </p:normalViewPr>
  <p:slideViewPr>
    <p:cSldViewPr snapToGrid="0">
      <p:cViewPr varScale="1">
        <p:scale>
          <a:sx n="93" d="100"/>
          <a:sy n="93" d="100"/>
        </p:scale>
        <p:origin x="30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69C851-AAC2-4CAB-ADC1-B3154BC45A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A66FA43-71D6-41FF-857C-C8DDCCE2AA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564060-1364-47F6-89A0-04A51DACCC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C3AFE-655C-49E8-8A3A-AE3546FC23B8}" type="datetimeFigureOut">
              <a:rPr lang="en-US" smtClean="0"/>
              <a:t>8/14/2024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361D6-9C3A-4F4F-BD25-265F409191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D648A8-4F7B-433D-BA32-248EB3CAD5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6803B-DEF3-4E44-83CF-BAA04289DD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76101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2F1908-A166-43E9-BDD0-3861BD5755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E6EFAEF-23DF-4960-854F-7604658521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A00F52-CFC9-412D-A419-9B3BE0D197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C3AFE-655C-49E8-8A3A-AE3546FC23B8}" type="datetimeFigureOut">
              <a:rPr lang="en-US" smtClean="0"/>
              <a:t>8/14/2024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F6196B-20E5-4520-A2C2-9664765005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8A30DA-B988-4BD9-9D33-A32FE6C38D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6803B-DEF3-4E44-83CF-BAA04289DD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31063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FB40FBD-2BEE-4C8E-BF1B-E01A0343D47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442B007-6786-48BE-9839-970CA89F6A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F3E554-0BC3-42D2-A928-78DA18D896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C3AFE-655C-49E8-8A3A-AE3546FC23B8}" type="datetimeFigureOut">
              <a:rPr lang="en-US" smtClean="0"/>
              <a:t>8/14/2024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968BDE-DFE1-44CB-A594-F078771F13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733FB9-31C0-4CC5-9BC9-E00FA06288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6803B-DEF3-4E44-83CF-BAA04289DD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0649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C579E4-4DD1-4DC1-8BBA-19CB752DD2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915CEE-E80A-4A49-8D19-2329772502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474890-6089-4C3C-A696-079FCEAB7F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C3AFE-655C-49E8-8A3A-AE3546FC23B8}" type="datetimeFigureOut">
              <a:rPr lang="en-US" smtClean="0"/>
              <a:t>8/14/2024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27B008-20F7-4550-BB4E-D628FD8C78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7AB5C1-B303-479C-B391-85E1B9240C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6803B-DEF3-4E44-83CF-BAA04289DD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552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051DBB-7ABD-4CCB-B12C-A1562E0C12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1B9D12-2153-458B-A2EC-A0D5886411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BD5A7A-D93E-4B6B-8B87-A3A90EABC1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C3AFE-655C-49E8-8A3A-AE3546FC23B8}" type="datetimeFigureOut">
              <a:rPr lang="en-US" smtClean="0"/>
              <a:t>8/14/2024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BA9EB3-6A48-4E6C-A0B1-605C35ECDD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A5785D-9C39-4C42-9A4D-D9F0D7ACBF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6803B-DEF3-4E44-83CF-BAA04289DD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44433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FC7F01-989A-41C7-879B-7E8E937E06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7621E3-148C-4659-9538-ACAC1C861BA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AE8C0E9-790C-40F7-AE3D-CF1384C630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C5119F8-F1EA-4DD2-B4A2-2B4591E348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C3AFE-655C-49E8-8A3A-AE3546FC23B8}" type="datetimeFigureOut">
              <a:rPr lang="en-US" smtClean="0"/>
              <a:t>8/14/2024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B6D554-23E9-4B94-A07B-0CEAFBD407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AF4C0FF-C6B8-4120-8422-11C8F4DA30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6803B-DEF3-4E44-83CF-BAA04289DD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704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4D7674-9D3F-4805-B6B2-7C584D71F3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223923-4E92-4543-BFB7-951CF8903D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3E7CED-5042-439E-8E1F-17D2AE615D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A499629-0A12-45AA-A89A-61036D26D02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A6CEC33-CE65-4941-A4B2-5C49D76AFA8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F9FDA92-8CF0-4BAB-AC66-41CC36C07E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C3AFE-655C-49E8-8A3A-AE3546FC23B8}" type="datetimeFigureOut">
              <a:rPr lang="en-US" smtClean="0"/>
              <a:t>8/14/2024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62B63AE-5253-493D-AD3B-8FC5EB29B9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F24AE86-D229-4326-844F-A9AF1AB89F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6803B-DEF3-4E44-83CF-BAA04289DD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921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02BF22-FC20-4705-9AAB-FAEA8F14CE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3AC302C-C0AD-4A5B-943B-9D7290EEED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C3AFE-655C-49E8-8A3A-AE3546FC23B8}" type="datetimeFigureOut">
              <a:rPr lang="en-US" smtClean="0"/>
              <a:t>8/14/2024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E49303F-16BD-4AD5-B6A4-319693F9D8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ED2341D-0933-436F-A17E-5E8CA2FEDF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6803B-DEF3-4E44-83CF-BAA04289DD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877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7BB017D-3A78-4CAB-9839-D87C87B067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C3AFE-655C-49E8-8A3A-AE3546FC23B8}" type="datetimeFigureOut">
              <a:rPr lang="en-US" smtClean="0"/>
              <a:t>8/14/2024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F9D456C-FC9B-41F6-B493-A3D627B7AD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46AFAA-96A7-4C05-9D5B-5544D061DA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6803B-DEF3-4E44-83CF-BAA04289DD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2968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2F3A7F-F3C2-49C1-A90A-ACB81B3CB6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4568B6-1476-4237-B83A-4011E7A2C1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6BB29C6-3096-4D4F-BB8B-8EFD98558C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AEF43C-30E1-4954-AD20-BCE5EA0EEA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C3AFE-655C-49E8-8A3A-AE3546FC23B8}" type="datetimeFigureOut">
              <a:rPr lang="en-US" smtClean="0"/>
              <a:t>8/14/2024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406333-732A-433F-B1A0-82EE764396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A4676C0-6A87-43BB-B26B-EBD5B1163E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6803B-DEF3-4E44-83CF-BAA04289DD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4014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ACF2C-29B8-4745-97AC-8DC92EC520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343DDBA-EB40-4EEC-948F-DDB98063C1D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DCA2B4-04F8-450A-B1E8-62DA62CD7B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2A1F0B-38BD-4718-90A4-862290E44C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C3AFE-655C-49E8-8A3A-AE3546FC23B8}" type="datetimeFigureOut">
              <a:rPr lang="en-US" smtClean="0"/>
              <a:t>8/14/2024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964341-5936-410B-A8E0-5346D76A8B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A5FEA8-9BC3-4BE6-BDC0-807CB08CC0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6803B-DEF3-4E44-83CF-BAA04289DD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82278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AC9F457-F6B5-41B5-9C76-4565451B07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4F82B7-30AA-4D25-A87E-157DD6031F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D3C969-6711-4994-88AA-182DF497C50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CC3AFE-655C-49E8-8A3A-AE3546FC23B8}" type="datetimeFigureOut">
              <a:rPr lang="en-US" smtClean="0"/>
              <a:t>8/14/2024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661CF2-52EA-4332-842C-921032E8E67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847941-9E4A-4A03-B1E0-09BADF97F84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F6803B-DEF3-4E44-83CF-BAA04289DD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59662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85F3E3F4-224B-4C67-B90B-7F716E328B9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9045"/>
            <a:ext cx="12192000" cy="1299411"/>
          </a:xfrm>
          <a:prstGeom prst="rect">
            <a:avLst/>
          </a:prstGeom>
        </p:spPr>
      </p:pic>
      <p:sp>
        <p:nvSpPr>
          <p:cNvPr id="6" name="Title 3">
            <a:extLst>
              <a:ext uri="{FF2B5EF4-FFF2-40B4-BE49-F238E27FC236}">
                <a16:creationId xmlns:a16="http://schemas.microsoft.com/office/drawing/2014/main" id="{920058B7-4DB0-4859-8865-19F3E9033BBE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2158313" y="478118"/>
            <a:ext cx="91440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>
              <a:defRPr/>
            </a:pPr>
            <a:r>
              <a:rPr lang="fa-IR" sz="5612" dirty="0">
                <a:cs typeface="B Titr" panose="00000700000000000000" pitchFamily="2" charset="-78"/>
              </a:rPr>
              <a:t>برای درج عنوان مقاله کلیک کنید.</a:t>
            </a:r>
            <a:endParaRPr lang="en-US" sz="5612" dirty="0">
              <a:cs typeface="B Titr" panose="00000700000000000000" pitchFamily="2" charset="-78"/>
            </a:endParaRP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FED4B8AA-C630-47FF-9D00-A0FE30B73246}"/>
              </a:ext>
            </a:extLst>
          </p:cNvPr>
          <p:cNvSpPr txBox="1">
            <a:spLocks/>
          </p:cNvSpPr>
          <p:nvPr/>
        </p:nvSpPr>
        <p:spPr>
          <a:xfrm>
            <a:off x="3639670" y="3530320"/>
            <a:ext cx="91440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36563" indent="-436563" rtl="1">
              <a:buFont typeface="Arial" panose="020B0604020202020204" pitchFamily="34" charset="0"/>
              <a:buChar char="•"/>
            </a:pPr>
            <a:r>
              <a:rPr lang="fa-IR" altLang="en-US" b="1">
                <a:cs typeface="B Nazanin" panose="00000400000000000000" pitchFamily="2" charset="-78"/>
              </a:rPr>
              <a:t>مشخصات هر نویسنده را در یک سطر وارد کنید.</a:t>
            </a:r>
          </a:p>
          <a:p>
            <a:pPr marL="436563" indent="-436563" rtl="1">
              <a:buFont typeface="Arial" panose="020B0604020202020204" pitchFamily="34" charset="0"/>
              <a:buChar char="•"/>
            </a:pPr>
            <a:r>
              <a:rPr lang="fa-IR" altLang="en-US" b="1">
                <a:cs typeface="B Nazanin" panose="00000400000000000000" pitchFamily="2" charset="-78"/>
              </a:rPr>
              <a:t>مشخصات هر نویسنده را در یک سطر وارد کنید.</a:t>
            </a:r>
          </a:p>
          <a:p>
            <a:pPr marL="436563" indent="-436563" rtl="1">
              <a:buFont typeface="Arial" panose="020B0604020202020204" pitchFamily="34" charset="0"/>
              <a:buChar char="•"/>
            </a:pPr>
            <a:r>
              <a:rPr lang="fa-IR" altLang="en-US" b="1">
                <a:cs typeface="B Nazanin" panose="00000400000000000000" pitchFamily="2" charset="-78"/>
              </a:rPr>
              <a:t>مشخصات هر نویسنده را در یک سطر وارد کنید.</a:t>
            </a:r>
          </a:p>
          <a:p>
            <a:pPr marL="436563" indent="-436563" rtl="1">
              <a:buFont typeface="Arial" panose="020B0604020202020204" pitchFamily="34" charset="0"/>
              <a:buChar char="•"/>
            </a:pPr>
            <a:endParaRPr lang="en-US" altLang="en-US" b="1">
              <a:cs typeface="B Nazanin" panose="00000400000000000000" pitchFamily="2" charset="-78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61353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85F3E3F4-224B-4C67-B90B-7F716E328B9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9045"/>
            <a:ext cx="12192000" cy="1299411"/>
          </a:xfrm>
          <a:prstGeom prst="rect">
            <a:avLst/>
          </a:prstGeom>
        </p:spPr>
      </p:pic>
      <p:sp>
        <p:nvSpPr>
          <p:cNvPr id="8" name="Subtitle 2">
            <a:extLst>
              <a:ext uri="{FF2B5EF4-FFF2-40B4-BE49-F238E27FC236}">
                <a16:creationId xmlns:a16="http://schemas.microsoft.com/office/drawing/2014/main" id="{5904E44F-6A9E-4321-AC33-40AFA5EA59E7}"/>
              </a:ext>
            </a:extLst>
          </p:cNvPr>
          <p:cNvSpPr txBox="1">
            <a:spLocks/>
          </p:cNvSpPr>
          <p:nvPr/>
        </p:nvSpPr>
        <p:spPr>
          <a:xfrm>
            <a:off x="3266905" y="2195678"/>
            <a:ext cx="7766936" cy="3235792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1">
              <a:spcBef>
                <a:spcPts val="10414"/>
              </a:spcBef>
              <a:defRPr/>
            </a:pPr>
            <a:r>
              <a:rPr lang="fa-IR" dirty="0">
                <a:cs typeface="B Nazanin" panose="00000400000000000000" pitchFamily="2" charset="-78"/>
              </a:rPr>
              <a:t>لطفا در صفحات ارائه خود فقط عناوین و اطلاعات مهم و کلی را وارد کرده از تایپ متن های طولانی خودداری کنید.</a:t>
            </a:r>
          </a:p>
          <a:p>
            <a:pPr algn="r" rtl="1">
              <a:spcBef>
                <a:spcPts val="10414"/>
              </a:spcBef>
              <a:defRPr/>
            </a:pPr>
            <a:r>
              <a:rPr lang="fa-IR" dirty="0">
                <a:cs typeface="B Nazanin" panose="00000400000000000000" pitchFamily="2" charset="-78"/>
              </a:rPr>
              <a:t>تنظیمات فایل قالب ارائه شفاهی الکترونیکی از جمله نوع، اندازه و رنگ فونت را تغییر ندهید.</a:t>
            </a:r>
          </a:p>
          <a:p>
            <a:pPr algn="r" rtl="1">
              <a:spcBef>
                <a:spcPts val="10414"/>
              </a:spcBef>
              <a:defRPr/>
            </a:pPr>
            <a:r>
              <a:rPr lang="fa-IR" dirty="0">
                <a:cs typeface="B Nazanin" panose="00000400000000000000" pitchFamily="2" charset="-78"/>
              </a:rPr>
              <a:t>تعداد اسلایدها بهتر است بین 15 تا 20 باشد.</a:t>
            </a:r>
          </a:p>
          <a:p>
            <a:pPr algn="r" rtl="1">
              <a:defRPr/>
            </a:pPr>
            <a:endParaRPr lang="en-US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0030208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88</Words>
  <Application>Microsoft Office PowerPoint</Application>
  <PresentationFormat>Widescreen</PresentationFormat>
  <Paragraphs>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برای درج عنوان مقاله کلیک کنید.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برای درج عنوان مقاله کلیک کنید.</dc:title>
  <dc:creator>atefe hatami</dc:creator>
  <cp:lastModifiedBy>atefe hatami</cp:lastModifiedBy>
  <cp:revision>1</cp:revision>
  <dcterms:created xsi:type="dcterms:W3CDTF">2024-08-14T06:29:26Z</dcterms:created>
  <dcterms:modified xsi:type="dcterms:W3CDTF">2024-08-14T06:30:01Z</dcterms:modified>
</cp:coreProperties>
</file>