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18000663" cy="251999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25" d="100"/>
          <a:sy n="25" d="100"/>
        </p:scale>
        <p:origin x="1675" y="8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50050" y="4124164"/>
            <a:ext cx="15300564" cy="8773325"/>
          </a:xfrm>
        </p:spPr>
        <p:txBody>
          <a:bodyPr anchor="b"/>
          <a:lstStyle>
            <a:lvl1pPr algn="ctr">
              <a:defRPr sz="11812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50083" y="13235822"/>
            <a:ext cx="13500497" cy="6084159"/>
          </a:xfrm>
        </p:spPr>
        <p:txBody>
          <a:bodyPr/>
          <a:lstStyle>
            <a:lvl1pPr marL="0" indent="0" algn="ctr">
              <a:buNone/>
              <a:defRPr sz="4725"/>
            </a:lvl1pPr>
            <a:lvl2pPr marL="900044" indent="0" algn="ctr">
              <a:buNone/>
              <a:defRPr sz="3937"/>
            </a:lvl2pPr>
            <a:lvl3pPr marL="1800088" indent="0" algn="ctr">
              <a:buNone/>
              <a:defRPr sz="3543"/>
            </a:lvl3pPr>
            <a:lvl4pPr marL="2700132" indent="0" algn="ctr">
              <a:buNone/>
              <a:defRPr sz="3150"/>
            </a:lvl4pPr>
            <a:lvl5pPr marL="3600176" indent="0" algn="ctr">
              <a:buNone/>
              <a:defRPr sz="3150"/>
            </a:lvl5pPr>
            <a:lvl6pPr marL="4500220" indent="0" algn="ctr">
              <a:buNone/>
              <a:defRPr sz="3150"/>
            </a:lvl6pPr>
            <a:lvl7pPr marL="5400264" indent="0" algn="ctr">
              <a:buNone/>
              <a:defRPr sz="3150"/>
            </a:lvl7pPr>
            <a:lvl8pPr marL="6300307" indent="0" algn="ctr">
              <a:buNone/>
              <a:defRPr sz="3150"/>
            </a:lvl8pPr>
            <a:lvl9pPr marL="7200351" indent="0" algn="ctr">
              <a:buNone/>
              <a:defRPr sz="315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176743-112D-4782-97EA-D79AC72E1B53}" type="datetimeFigureOut">
              <a:rPr lang="en-US" smtClean="0"/>
              <a:t>8/14/2024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1F17BE-0B98-4707-927D-DCB02C2C49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05315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176743-112D-4782-97EA-D79AC72E1B53}" type="datetimeFigureOut">
              <a:rPr lang="en-US" smtClean="0"/>
              <a:t>8/14/2024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1F17BE-0B98-4707-927D-DCB02C2C49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944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2881725" y="1341665"/>
            <a:ext cx="3881393" cy="21355814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37546" y="1341665"/>
            <a:ext cx="11419171" cy="2135581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176743-112D-4782-97EA-D79AC72E1B53}" type="datetimeFigureOut">
              <a:rPr lang="en-US" smtClean="0"/>
              <a:t>8/14/2024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1F17BE-0B98-4707-927D-DCB02C2C49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2727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176743-112D-4782-97EA-D79AC72E1B53}" type="datetimeFigureOut">
              <a:rPr lang="en-US" smtClean="0"/>
              <a:t>8/14/2024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1F17BE-0B98-4707-927D-DCB02C2C49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12169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28171" y="6282501"/>
            <a:ext cx="15525572" cy="10482488"/>
          </a:xfrm>
        </p:spPr>
        <p:txBody>
          <a:bodyPr anchor="b"/>
          <a:lstStyle>
            <a:lvl1pPr>
              <a:defRPr sz="11812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28171" y="16864157"/>
            <a:ext cx="15525572" cy="5512493"/>
          </a:xfrm>
        </p:spPr>
        <p:txBody>
          <a:bodyPr/>
          <a:lstStyle>
            <a:lvl1pPr marL="0" indent="0">
              <a:buNone/>
              <a:defRPr sz="4725">
                <a:solidFill>
                  <a:schemeClr val="tx1"/>
                </a:solidFill>
              </a:defRPr>
            </a:lvl1pPr>
            <a:lvl2pPr marL="900044" indent="0">
              <a:buNone/>
              <a:defRPr sz="3937">
                <a:solidFill>
                  <a:schemeClr val="tx1">
                    <a:tint val="75000"/>
                  </a:schemeClr>
                </a:solidFill>
              </a:defRPr>
            </a:lvl2pPr>
            <a:lvl3pPr marL="1800088" indent="0">
              <a:buNone/>
              <a:defRPr sz="3543">
                <a:solidFill>
                  <a:schemeClr val="tx1">
                    <a:tint val="75000"/>
                  </a:schemeClr>
                </a:solidFill>
              </a:defRPr>
            </a:lvl3pPr>
            <a:lvl4pPr marL="2700132" indent="0">
              <a:buNone/>
              <a:defRPr sz="3150">
                <a:solidFill>
                  <a:schemeClr val="tx1">
                    <a:tint val="75000"/>
                  </a:schemeClr>
                </a:solidFill>
              </a:defRPr>
            </a:lvl4pPr>
            <a:lvl5pPr marL="3600176" indent="0">
              <a:buNone/>
              <a:defRPr sz="3150">
                <a:solidFill>
                  <a:schemeClr val="tx1">
                    <a:tint val="75000"/>
                  </a:schemeClr>
                </a:solidFill>
              </a:defRPr>
            </a:lvl5pPr>
            <a:lvl6pPr marL="4500220" indent="0">
              <a:buNone/>
              <a:defRPr sz="3150">
                <a:solidFill>
                  <a:schemeClr val="tx1">
                    <a:tint val="75000"/>
                  </a:schemeClr>
                </a:solidFill>
              </a:defRPr>
            </a:lvl6pPr>
            <a:lvl7pPr marL="5400264" indent="0">
              <a:buNone/>
              <a:defRPr sz="3150">
                <a:solidFill>
                  <a:schemeClr val="tx1">
                    <a:tint val="75000"/>
                  </a:schemeClr>
                </a:solidFill>
              </a:defRPr>
            </a:lvl7pPr>
            <a:lvl8pPr marL="6300307" indent="0">
              <a:buNone/>
              <a:defRPr sz="3150">
                <a:solidFill>
                  <a:schemeClr val="tx1">
                    <a:tint val="75000"/>
                  </a:schemeClr>
                </a:solidFill>
              </a:defRPr>
            </a:lvl8pPr>
            <a:lvl9pPr marL="7200351" indent="0">
              <a:buNone/>
              <a:defRPr sz="31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176743-112D-4782-97EA-D79AC72E1B53}" type="datetimeFigureOut">
              <a:rPr lang="en-US" smtClean="0"/>
              <a:t>8/14/2024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1F17BE-0B98-4707-927D-DCB02C2C49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4248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37545" y="6708326"/>
            <a:ext cx="7650282" cy="1598915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112836" y="6708326"/>
            <a:ext cx="7650282" cy="1598915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176743-112D-4782-97EA-D79AC72E1B53}" type="datetimeFigureOut">
              <a:rPr lang="en-US" smtClean="0"/>
              <a:t>8/14/2024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1F17BE-0B98-4707-927D-DCB02C2C49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06418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39890" y="1341671"/>
            <a:ext cx="15525572" cy="487083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39892" y="6177496"/>
            <a:ext cx="7615123" cy="3027495"/>
          </a:xfrm>
        </p:spPr>
        <p:txBody>
          <a:bodyPr anchor="b"/>
          <a:lstStyle>
            <a:lvl1pPr marL="0" indent="0">
              <a:buNone/>
              <a:defRPr sz="4725" b="1"/>
            </a:lvl1pPr>
            <a:lvl2pPr marL="900044" indent="0">
              <a:buNone/>
              <a:defRPr sz="3937" b="1"/>
            </a:lvl2pPr>
            <a:lvl3pPr marL="1800088" indent="0">
              <a:buNone/>
              <a:defRPr sz="3543" b="1"/>
            </a:lvl3pPr>
            <a:lvl4pPr marL="2700132" indent="0">
              <a:buNone/>
              <a:defRPr sz="3150" b="1"/>
            </a:lvl4pPr>
            <a:lvl5pPr marL="3600176" indent="0">
              <a:buNone/>
              <a:defRPr sz="3150" b="1"/>
            </a:lvl5pPr>
            <a:lvl6pPr marL="4500220" indent="0">
              <a:buNone/>
              <a:defRPr sz="3150" b="1"/>
            </a:lvl6pPr>
            <a:lvl7pPr marL="5400264" indent="0">
              <a:buNone/>
              <a:defRPr sz="3150" b="1"/>
            </a:lvl7pPr>
            <a:lvl8pPr marL="6300307" indent="0">
              <a:buNone/>
              <a:defRPr sz="3150" b="1"/>
            </a:lvl8pPr>
            <a:lvl9pPr marL="7200351" indent="0">
              <a:buNone/>
              <a:defRPr sz="315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39892" y="9204991"/>
            <a:ext cx="7615123" cy="1353915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9112837" y="6177496"/>
            <a:ext cx="7652626" cy="3027495"/>
          </a:xfrm>
        </p:spPr>
        <p:txBody>
          <a:bodyPr anchor="b"/>
          <a:lstStyle>
            <a:lvl1pPr marL="0" indent="0">
              <a:buNone/>
              <a:defRPr sz="4725" b="1"/>
            </a:lvl1pPr>
            <a:lvl2pPr marL="900044" indent="0">
              <a:buNone/>
              <a:defRPr sz="3937" b="1"/>
            </a:lvl2pPr>
            <a:lvl3pPr marL="1800088" indent="0">
              <a:buNone/>
              <a:defRPr sz="3543" b="1"/>
            </a:lvl3pPr>
            <a:lvl4pPr marL="2700132" indent="0">
              <a:buNone/>
              <a:defRPr sz="3150" b="1"/>
            </a:lvl4pPr>
            <a:lvl5pPr marL="3600176" indent="0">
              <a:buNone/>
              <a:defRPr sz="3150" b="1"/>
            </a:lvl5pPr>
            <a:lvl6pPr marL="4500220" indent="0">
              <a:buNone/>
              <a:defRPr sz="3150" b="1"/>
            </a:lvl6pPr>
            <a:lvl7pPr marL="5400264" indent="0">
              <a:buNone/>
              <a:defRPr sz="3150" b="1"/>
            </a:lvl7pPr>
            <a:lvl8pPr marL="6300307" indent="0">
              <a:buNone/>
              <a:defRPr sz="3150" b="1"/>
            </a:lvl8pPr>
            <a:lvl9pPr marL="7200351" indent="0">
              <a:buNone/>
              <a:defRPr sz="315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9112837" y="9204991"/>
            <a:ext cx="7652626" cy="1353915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176743-112D-4782-97EA-D79AC72E1B53}" type="datetimeFigureOut">
              <a:rPr lang="en-US" smtClean="0"/>
              <a:t>8/14/2024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1F17BE-0B98-4707-927D-DCB02C2C49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55557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176743-112D-4782-97EA-D79AC72E1B53}" type="datetimeFigureOut">
              <a:rPr lang="en-US" smtClean="0"/>
              <a:t>8/14/2024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1F17BE-0B98-4707-927D-DCB02C2C49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42539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176743-112D-4782-97EA-D79AC72E1B53}" type="datetimeFigureOut">
              <a:rPr lang="en-US" smtClean="0"/>
              <a:t>8/14/2024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1F17BE-0B98-4707-927D-DCB02C2C49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82949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39890" y="1679998"/>
            <a:ext cx="5805682" cy="5879994"/>
          </a:xfrm>
        </p:spPr>
        <p:txBody>
          <a:bodyPr anchor="b"/>
          <a:lstStyle>
            <a:lvl1pPr>
              <a:defRPr sz="63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52626" y="3628335"/>
            <a:ext cx="9112836" cy="17908316"/>
          </a:xfrm>
        </p:spPr>
        <p:txBody>
          <a:bodyPr/>
          <a:lstStyle>
            <a:lvl1pPr>
              <a:defRPr sz="6300"/>
            </a:lvl1pPr>
            <a:lvl2pPr>
              <a:defRPr sz="5512"/>
            </a:lvl2pPr>
            <a:lvl3pPr>
              <a:defRPr sz="4725"/>
            </a:lvl3pPr>
            <a:lvl4pPr>
              <a:defRPr sz="3937"/>
            </a:lvl4pPr>
            <a:lvl5pPr>
              <a:defRPr sz="3937"/>
            </a:lvl5pPr>
            <a:lvl6pPr>
              <a:defRPr sz="3937"/>
            </a:lvl6pPr>
            <a:lvl7pPr>
              <a:defRPr sz="3937"/>
            </a:lvl7pPr>
            <a:lvl8pPr>
              <a:defRPr sz="3937"/>
            </a:lvl8pPr>
            <a:lvl9pPr>
              <a:defRPr sz="393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39890" y="7559993"/>
            <a:ext cx="5805682" cy="14005821"/>
          </a:xfrm>
        </p:spPr>
        <p:txBody>
          <a:bodyPr/>
          <a:lstStyle>
            <a:lvl1pPr marL="0" indent="0">
              <a:buNone/>
              <a:defRPr sz="3150"/>
            </a:lvl1pPr>
            <a:lvl2pPr marL="900044" indent="0">
              <a:buNone/>
              <a:defRPr sz="2756"/>
            </a:lvl2pPr>
            <a:lvl3pPr marL="1800088" indent="0">
              <a:buNone/>
              <a:defRPr sz="2362"/>
            </a:lvl3pPr>
            <a:lvl4pPr marL="2700132" indent="0">
              <a:buNone/>
              <a:defRPr sz="1969"/>
            </a:lvl4pPr>
            <a:lvl5pPr marL="3600176" indent="0">
              <a:buNone/>
              <a:defRPr sz="1969"/>
            </a:lvl5pPr>
            <a:lvl6pPr marL="4500220" indent="0">
              <a:buNone/>
              <a:defRPr sz="1969"/>
            </a:lvl6pPr>
            <a:lvl7pPr marL="5400264" indent="0">
              <a:buNone/>
              <a:defRPr sz="1969"/>
            </a:lvl7pPr>
            <a:lvl8pPr marL="6300307" indent="0">
              <a:buNone/>
              <a:defRPr sz="1969"/>
            </a:lvl8pPr>
            <a:lvl9pPr marL="7200351" indent="0">
              <a:buNone/>
              <a:defRPr sz="1969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176743-112D-4782-97EA-D79AC72E1B53}" type="datetimeFigureOut">
              <a:rPr lang="en-US" smtClean="0"/>
              <a:t>8/14/2024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1F17BE-0B98-4707-927D-DCB02C2C49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84901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39890" y="1679998"/>
            <a:ext cx="5805682" cy="5879994"/>
          </a:xfrm>
        </p:spPr>
        <p:txBody>
          <a:bodyPr anchor="b"/>
          <a:lstStyle>
            <a:lvl1pPr>
              <a:defRPr sz="63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652626" y="3628335"/>
            <a:ext cx="9112836" cy="17908316"/>
          </a:xfrm>
        </p:spPr>
        <p:txBody>
          <a:bodyPr anchor="t"/>
          <a:lstStyle>
            <a:lvl1pPr marL="0" indent="0">
              <a:buNone/>
              <a:defRPr sz="6300"/>
            </a:lvl1pPr>
            <a:lvl2pPr marL="900044" indent="0">
              <a:buNone/>
              <a:defRPr sz="5512"/>
            </a:lvl2pPr>
            <a:lvl3pPr marL="1800088" indent="0">
              <a:buNone/>
              <a:defRPr sz="4725"/>
            </a:lvl3pPr>
            <a:lvl4pPr marL="2700132" indent="0">
              <a:buNone/>
              <a:defRPr sz="3937"/>
            </a:lvl4pPr>
            <a:lvl5pPr marL="3600176" indent="0">
              <a:buNone/>
              <a:defRPr sz="3937"/>
            </a:lvl5pPr>
            <a:lvl6pPr marL="4500220" indent="0">
              <a:buNone/>
              <a:defRPr sz="3937"/>
            </a:lvl6pPr>
            <a:lvl7pPr marL="5400264" indent="0">
              <a:buNone/>
              <a:defRPr sz="3937"/>
            </a:lvl7pPr>
            <a:lvl8pPr marL="6300307" indent="0">
              <a:buNone/>
              <a:defRPr sz="3937"/>
            </a:lvl8pPr>
            <a:lvl9pPr marL="7200351" indent="0">
              <a:buNone/>
              <a:defRPr sz="3937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39890" y="7559993"/>
            <a:ext cx="5805682" cy="14005821"/>
          </a:xfrm>
        </p:spPr>
        <p:txBody>
          <a:bodyPr/>
          <a:lstStyle>
            <a:lvl1pPr marL="0" indent="0">
              <a:buNone/>
              <a:defRPr sz="3150"/>
            </a:lvl1pPr>
            <a:lvl2pPr marL="900044" indent="0">
              <a:buNone/>
              <a:defRPr sz="2756"/>
            </a:lvl2pPr>
            <a:lvl3pPr marL="1800088" indent="0">
              <a:buNone/>
              <a:defRPr sz="2362"/>
            </a:lvl3pPr>
            <a:lvl4pPr marL="2700132" indent="0">
              <a:buNone/>
              <a:defRPr sz="1969"/>
            </a:lvl4pPr>
            <a:lvl5pPr marL="3600176" indent="0">
              <a:buNone/>
              <a:defRPr sz="1969"/>
            </a:lvl5pPr>
            <a:lvl6pPr marL="4500220" indent="0">
              <a:buNone/>
              <a:defRPr sz="1969"/>
            </a:lvl6pPr>
            <a:lvl7pPr marL="5400264" indent="0">
              <a:buNone/>
              <a:defRPr sz="1969"/>
            </a:lvl7pPr>
            <a:lvl8pPr marL="6300307" indent="0">
              <a:buNone/>
              <a:defRPr sz="1969"/>
            </a:lvl8pPr>
            <a:lvl9pPr marL="7200351" indent="0">
              <a:buNone/>
              <a:defRPr sz="1969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176743-112D-4782-97EA-D79AC72E1B53}" type="datetimeFigureOut">
              <a:rPr lang="en-US" smtClean="0"/>
              <a:t>8/14/2024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1F17BE-0B98-4707-927D-DCB02C2C49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08623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37546" y="1341671"/>
            <a:ext cx="15525572" cy="487083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37546" y="6708326"/>
            <a:ext cx="15525572" cy="1598915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37546" y="23356649"/>
            <a:ext cx="4050149" cy="13416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36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176743-112D-4782-97EA-D79AC72E1B53}" type="datetimeFigureOut">
              <a:rPr lang="en-US" smtClean="0"/>
              <a:t>8/14/2024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962720" y="23356649"/>
            <a:ext cx="6075224" cy="13416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36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2712968" y="23356649"/>
            <a:ext cx="4050149" cy="13416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36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1F17BE-0B98-4707-927D-DCB02C2C49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74056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800088" rtl="0" eaLnBrk="1" latinLnBrk="0" hangingPunct="1">
        <a:lnSpc>
          <a:spcPct val="90000"/>
        </a:lnSpc>
        <a:spcBef>
          <a:spcPct val="0"/>
        </a:spcBef>
        <a:buNone/>
        <a:defRPr sz="8662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0022" indent="-450022" algn="l" defTabSz="1800088" rtl="0" eaLnBrk="1" latinLnBrk="0" hangingPunct="1">
        <a:lnSpc>
          <a:spcPct val="90000"/>
        </a:lnSpc>
        <a:spcBef>
          <a:spcPts val="1969"/>
        </a:spcBef>
        <a:buFont typeface="Arial" panose="020B0604020202020204" pitchFamily="34" charset="0"/>
        <a:buChar char="•"/>
        <a:defRPr sz="5512" kern="1200">
          <a:solidFill>
            <a:schemeClr val="tx1"/>
          </a:solidFill>
          <a:latin typeface="+mn-lt"/>
          <a:ea typeface="+mn-ea"/>
          <a:cs typeface="+mn-cs"/>
        </a:defRPr>
      </a:lvl1pPr>
      <a:lvl2pPr marL="1350066" indent="-450022" algn="l" defTabSz="1800088" rtl="0" eaLnBrk="1" latinLnBrk="0" hangingPunct="1">
        <a:lnSpc>
          <a:spcPct val="90000"/>
        </a:lnSpc>
        <a:spcBef>
          <a:spcPts val="984"/>
        </a:spcBef>
        <a:buFont typeface="Arial" panose="020B0604020202020204" pitchFamily="34" charset="0"/>
        <a:buChar char="•"/>
        <a:defRPr sz="4725" kern="1200">
          <a:solidFill>
            <a:schemeClr val="tx1"/>
          </a:solidFill>
          <a:latin typeface="+mn-lt"/>
          <a:ea typeface="+mn-ea"/>
          <a:cs typeface="+mn-cs"/>
        </a:defRPr>
      </a:lvl2pPr>
      <a:lvl3pPr marL="2250110" indent="-450022" algn="l" defTabSz="1800088" rtl="0" eaLnBrk="1" latinLnBrk="0" hangingPunct="1">
        <a:lnSpc>
          <a:spcPct val="90000"/>
        </a:lnSpc>
        <a:spcBef>
          <a:spcPts val="984"/>
        </a:spcBef>
        <a:buFont typeface="Arial" panose="020B0604020202020204" pitchFamily="34" charset="0"/>
        <a:buChar char="•"/>
        <a:defRPr sz="3937" kern="1200">
          <a:solidFill>
            <a:schemeClr val="tx1"/>
          </a:solidFill>
          <a:latin typeface="+mn-lt"/>
          <a:ea typeface="+mn-ea"/>
          <a:cs typeface="+mn-cs"/>
        </a:defRPr>
      </a:lvl3pPr>
      <a:lvl4pPr marL="3150154" indent="-450022" algn="l" defTabSz="1800088" rtl="0" eaLnBrk="1" latinLnBrk="0" hangingPunct="1">
        <a:lnSpc>
          <a:spcPct val="90000"/>
        </a:lnSpc>
        <a:spcBef>
          <a:spcPts val="984"/>
        </a:spcBef>
        <a:buFont typeface="Arial" panose="020B0604020202020204" pitchFamily="34" charset="0"/>
        <a:buChar char="•"/>
        <a:defRPr sz="3543" kern="1200">
          <a:solidFill>
            <a:schemeClr val="tx1"/>
          </a:solidFill>
          <a:latin typeface="+mn-lt"/>
          <a:ea typeface="+mn-ea"/>
          <a:cs typeface="+mn-cs"/>
        </a:defRPr>
      </a:lvl4pPr>
      <a:lvl5pPr marL="4050198" indent="-450022" algn="l" defTabSz="1800088" rtl="0" eaLnBrk="1" latinLnBrk="0" hangingPunct="1">
        <a:lnSpc>
          <a:spcPct val="90000"/>
        </a:lnSpc>
        <a:spcBef>
          <a:spcPts val="984"/>
        </a:spcBef>
        <a:buFont typeface="Arial" panose="020B0604020202020204" pitchFamily="34" charset="0"/>
        <a:buChar char="•"/>
        <a:defRPr sz="3543" kern="1200">
          <a:solidFill>
            <a:schemeClr val="tx1"/>
          </a:solidFill>
          <a:latin typeface="+mn-lt"/>
          <a:ea typeface="+mn-ea"/>
          <a:cs typeface="+mn-cs"/>
        </a:defRPr>
      </a:lvl5pPr>
      <a:lvl6pPr marL="4950242" indent="-450022" algn="l" defTabSz="1800088" rtl="0" eaLnBrk="1" latinLnBrk="0" hangingPunct="1">
        <a:lnSpc>
          <a:spcPct val="90000"/>
        </a:lnSpc>
        <a:spcBef>
          <a:spcPts val="984"/>
        </a:spcBef>
        <a:buFont typeface="Arial" panose="020B0604020202020204" pitchFamily="34" charset="0"/>
        <a:buChar char="•"/>
        <a:defRPr sz="3543" kern="1200">
          <a:solidFill>
            <a:schemeClr val="tx1"/>
          </a:solidFill>
          <a:latin typeface="+mn-lt"/>
          <a:ea typeface="+mn-ea"/>
          <a:cs typeface="+mn-cs"/>
        </a:defRPr>
      </a:lvl6pPr>
      <a:lvl7pPr marL="5850285" indent="-450022" algn="l" defTabSz="1800088" rtl="0" eaLnBrk="1" latinLnBrk="0" hangingPunct="1">
        <a:lnSpc>
          <a:spcPct val="90000"/>
        </a:lnSpc>
        <a:spcBef>
          <a:spcPts val="984"/>
        </a:spcBef>
        <a:buFont typeface="Arial" panose="020B0604020202020204" pitchFamily="34" charset="0"/>
        <a:buChar char="•"/>
        <a:defRPr sz="3543" kern="1200">
          <a:solidFill>
            <a:schemeClr val="tx1"/>
          </a:solidFill>
          <a:latin typeface="+mn-lt"/>
          <a:ea typeface="+mn-ea"/>
          <a:cs typeface="+mn-cs"/>
        </a:defRPr>
      </a:lvl7pPr>
      <a:lvl8pPr marL="6750329" indent="-450022" algn="l" defTabSz="1800088" rtl="0" eaLnBrk="1" latinLnBrk="0" hangingPunct="1">
        <a:lnSpc>
          <a:spcPct val="90000"/>
        </a:lnSpc>
        <a:spcBef>
          <a:spcPts val="984"/>
        </a:spcBef>
        <a:buFont typeface="Arial" panose="020B0604020202020204" pitchFamily="34" charset="0"/>
        <a:buChar char="•"/>
        <a:defRPr sz="3543" kern="1200">
          <a:solidFill>
            <a:schemeClr val="tx1"/>
          </a:solidFill>
          <a:latin typeface="+mn-lt"/>
          <a:ea typeface="+mn-ea"/>
          <a:cs typeface="+mn-cs"/>
        </a:defRPr>
      </a:lvl8pPr>
      <a:lvl9pPr marL="7650373" indent="-450022" algn="l" defTabSz="1800088" rtl="0" eaLnBrk="1" latinLnBrk="0" hangingPunct="1">
        <a:lnSpc>
          <a:spcPct val="90000"/>
        </a:lnSpc>
        <a:spcBef>
          <a:spcPts val="984"/>
        </a:spcBef>
        <a:buFont typeface="Arial" panose="020B0604020202020204" pitchFamily="34" charset="0"/>
        <a:buChar char="•"/>
        <a:defRPr sz="354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00088" rtl="0" eaLnBrk="1" latinLnBrk="0" hangingPunct="1">
        <a:defRPr sz="3543" kern="1200">
          <a:solidFill>
            <a:schemeClr val="tx1"/>
          </a:solidFill>
          <a:latin typeface="+mn-lt"/>
          <a:ea typeface="+mn-ea"/>
          <a:cs typeface="+mn-cs"/>
        </a:defRPr>
      </a:lvl1pPr>
      <a:lvl2pPr marL="900044" algn="l" defTabSz="1800088" rtl="0" eaLnBrk="1" latinLnBrk="0" hangingPunct="1">
        <a:defRPr sz="3543" kern="1200">
          <a:solidFill>
            <a:schemeClr val="tx1"/>
          </a:solidFill>
          <a:latin typeface="+mn-lt"/>
          <a:ea typeface="+mn-ea"/>
          <a:cs typeface="+mn-cs"/>
        </a:defRPr>
      </a:lvl2pPr>
      <a:lvl3pPr marL="1800088" algn="l" defTabSz="1800088" rtl="0" eaLnBrk="1" latinLnBrk="0" hangingPunct="1">
        <a:defRPr sz="3543" kern="1200">
          <a:solidFill>
            <a:schemeClr val="tx1"/>
          </a:solidFill>
          <a:latin typeface="+mn-lt"/>
          <a:ea typeface="+mn-ea"/>
          <a:cs typeface="+mn-cs"/>
        </a:defRPr>
      </a:lvl3pPr>
      <a:lvl4pPr marL="2700132" algn="l" defTabSz="1800088" rtl="0" eaLnBrk="1" latinLnBrk="0" hangingPunct="1">
        <a:defRPr sz="3543" kern="1200">
          <a:solidFill>
            <a:schemeClr val="tx1"/>
          </a:solidFill>
          <a:latin typeface="+mn-lt"/>
          <a:ea typeface="+mn-ea"/>
          <a:cs typeface="+mn-cs"/>
        </a:defRPr>
      </a:lvl4pPr>
      <a:lvl5pPr marL="3600176" algn="l" defTabSz="1800088" rtl="0" eaLnBrk="1" latinLnBrk="0" hangingPunct="1">
        <a:defRPr sz="3543" kern="1200">
          <a:solidFill>
            <a:schemeClr val="tx1"/>
          </a:solidFill>
          <a:latin typeface="+mn-lt"/>
          <a:ea typeface="+mn-ea"/>
          <a:cs typeface="+mn-cs"/>
        </a:defRPr>
      </a:lvl5pPr>
      <a:lvl6pPr marL="4500220" algn="l" defTabSz="1800088" rtl="0" eaLnBrk="1" latinLnBrk="0" hangingPunct="1">
        <a:defRPr sz="3543" kern="1200">
          <a:solidFill>
            <a:schemeClr val="tx1"/>
          </a:solidFill>
          <a:latin typeface="+mn-lt"/>
          <a:ea typeface="+mn-ea"/>
          <a:cs typeface="+mn-cs"/>
        </a:defRPr>
      </a:lvl6pPr>
      <a:lvl7pPr marL="5400264" algn="l" defTabSz="1800088" rtl="0" eaLnBrk="1" latinLnBrk="0" hangingPunct="1">
        <a:defRPr sz="3543" kern="1200">
          <a:solidFill>
            <a:schemeClr val="tx1"/>
          </a:solidFill>
          <a:latin typeface="+mn-lt"/>
          <a:ea typeface="+mn-ea"/>
          <a:cs typeface="+mn-cs"/>
        </a:defRPr>
      </a:lvl7pPr>
      <a:lvl8pPr marL="6300307" algn="l" defTabSz="1800088" rtl="0" eaLnBrk="1" latinLnBrk="0" hangingPunct="1">
        <a:defRPr sz="3543" kern="1200">
          <a:solidFill>
            <a:schemeClr val="tx1"/>
          </a:solidFill>
          <a:latin typeface="+mn-lt"/>
          <a:ea typeface="+mn-ea"/>
          <a:cs typeface="+mn-cs"/>
        </a:defRPr>
      </a:lvl8pPr>
      <a:lvl9pPr marL="7200351" algn="l" defTabSz="1800088" rtl="0" eaLnBrk="1" latinLnBrk="0" hangingPunct="1">
        <a:defRPr sz="354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16DD1FD2-9885-4532-884A-C79DD182377E}"/>
              </a:ext>
            </a:extLst>
          </p:cNvPr>
          <p:cNvSpPr/>
          <p:nvPr/>
        </p:nvSpPr>
        <p:spPr bwMode="auto">
          <a:xfrm>
            <a:off x="11937925" y="6858008"/>
            <a:ext cx="5001915" cy="780576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4483882" rtl="1">
              <a:defRPr/>
            </a:pPr>
            <a:endParaRPr lang="en-US" sz="8901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F993D26C-60FA-4CA6-85F6-9CDAE12B18E3}"/>
              </a:ext>
            </a:extLst>
          </p:cNvPr>
          <p:cNvSpPr/>
          <p:nvPr/>
        </p:nvSpPr>
        <p:spPr>
          <a:xfrm>
            <a:off x="1758739" y="3912363"/>
            <a:ext cx="14776704" cy="646331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rtl="1"/>
            <a:r>
              <a:rPr lang="fa-IR" sz="3600" b="1" dirty="0">
                <a:latin typeface="Times New Roman"/>
                <a:ea typeface="Times New Roman"/>
                <a:cs typeface="B Titr" pitchFamily="2" charset="-78"/>
              </a:rPr>
              <a:t>عنوان دقیق پژوهش با فونت </a:t>
            </a:r>
            <a:r>
              <a:rPr lang="en-GB" sz="3600" b="1" dirty="0">
                <a:latin typeface="Times New Roman"/>
                <a:ea typeface="Times New Roman"/>
                <a:cs typeface="B Titr" pitchFamily="2" charset="-78"/>
              </a:rPr>
              <a:t>B </a:t>
            </a:r>
            <a:r>
              <a:rPr lang="en-GB" sz="3600" b="1" dirty="0" err="1">
                <a:latin typeface="Times New Roman"/>
                <a:ea typeface="Times New Roman"/>
                <a:cs typeface="B Titr" pitchFamily="2" charset="-78"/>
              </a:rPr>
              <a:t>Titr</a:t>
            </a:r>
            <a:r>
              <a:rPr lang="en-US" sz="3600" b="1" dirty="0">
                <a:latin typeface="Times New Roman"/>
                <a:ea typeface="Times New Roman"/>
                <a:cs typeface="B Titr" pitchFamily="2" charset="-78"/>
              </a:rPr>
              <a:t> </a:t>
            </a:r>
            <a:r>
              <a:rPr lang="fa-IR" sz="3600" b="1" dirty="0">
                <a:latin typeface="Times New Roman"/>
                <a:ea typeface="Times New Roman"/>
                <a:cs typeface="B Titr" pitchFamily="2" charset="-78"/>
              </a:rPr>
              <a:t> سایز 36</a:t>
            </a:r>
            <a:endParaRPr lang="en-US" sz="3600" dirty="0">
              <a:latin typeface="Times New Roman"/>
              <a:ea typeface="Times New Roman"/>
              <a:cs typeface="B Titr" pitchFamily="2" charset="-78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65BCD448-7F39-4F71-9E7F-D9F9BD896CEF}"/>
              </a:ext>
            </a:extLst>
          </p:cNvPr>
          <p:cNvSpPr/>
          <p:nvPr/>
        </p:nvSpPr>
        <p:spPr>
          <a:xfrm>
            <a:off x="1685243" y="4827672"/>
            <a:ext cx="14776704" cy="1815882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rtl="1"/>
            <a:r>
              <a:rPr lang="fa-IR" sz="2800" dirty="0">
                <a:latin typeface="Times New Roman"/>
                <a:ea typeface="Times New Roman"/>
                <a:cs typeface="B Zar" panose="00000400000000000000" pitchFamily="2" charset="-78"/>
              </a:rPr>
              <a:t>نام پژوهشگر</a:t>
            </a:r>
            <a:r>
              <a:rPr lang="fa-IR" sz="2800" baseline="30000" dirty="0">
                <a:latin typeface="Times New Roman"/>
                <a:ea typeface="Times New Roman"/>
                <a:cs typeface="B Zar" panose="00000400000000000000" pitchFamily="2" charset="-78"/>
              </a:rPr>
              <a:t>*</a:t>
            </a:r>
            <a:r>
              <a:rPr lang="ar-SA" sz="2800" dirty="0">
                <a:latin typeface="Times New Roman"/>
                <a:ea typeface="Times New Roman"/>
                <a:cs typeface="B Zar" panose="00000400000000000000" pitchFamily="2" charset="-78"/>
              </a:rPr>
              <a:t>، </a:t>
            </a:r>
            <a:r>
              <a:rPr lang="fa-IR" sz="2800" dirty="0">
                <a:latin typeface="Times New Roman"/>
                <a:ea typeface="Times New Roman"/>
                <a:cs typeface="B Zar" panose="00000400000000000000" pitchFamily="2" charset="-78"/>
              </a:rPr>
              <a:t>نام پژوهشگر</a:t>
            </a:r>
            <a:r>
              <a:rPr lang="ar-SA" sz="2800" dirty="0">
                <a:latin typeface="Times New Roman"/>
                <a:ea typeface="Times New Roman"/>
                <a:cs typeface="B Zar" panose="00000400000000000000" pitchFamily="2" charset="-78"/>
              </a:rPr>
              <a:t>، </a:t>
            </a:r>
            <a:r>
              <a:rPr lang="fa-IR" sz="2800" dirty="0">
                <a:latin typeface="Times New Roman"/>
                <a:ea typeface="Times New Roman"/>
                <a:cs typeface="B Zar" panose="00000400000000000000" pitchFamily="2" charset="-78"/>
              </a:rPr>
              <a:t>نام پژوهشگر</a:t>
            </a:r>
          </a:p>
          <a:p>
            <a:pPr algn="ctr" rtl="1"/>
            <a:r>
              <a:rPr lang="fa-IR" sz="2800" dirty="0">
                <a:latin typeface="Times New Roman"/>
                <a:ea typeface="Times New Roman"/>
                <a:cs typeface="B Zar" panose="00000400000000000000" pitchFamily="2" charset="-78"/>
              </a:rPr>
              <a:t>- نویسنده مسئول: مدرک و مقطع  تحصیلی، دانشگاه  </a:t>
            </a:r>
          </a:p>
          <a:p>
            <a:pPr algn="ctr" rtl="1"/>
            <a:r>
              <a:rPr lang="fa-IR" sz="2800" dirty="0">
                <a:latin typeface="Times New Roman"/>
                <a:ea typeface="Times New Roman"/>
                <a:cs typeface="B Zar" panose="00000400000000000000" pitchFamily="2" charset="-78"/>
              </a:rPr>
              <a:t>- مدرک و مقطع  تحصیلی، دانشگاه </a:t>
            </a:r>
            <a:endParaRPr lang="en-US" sz="2800" dirty="0">
              <a:latin typeface="Times New Roman"/>
              <a:ea typeface="Times New Roman"/>
              <a:cs typeface="B Zar" panose="00000400000000000000" pitchFamily="2" charset="-78"/>
            </a:endParaRPr>
          </a:p>
          <a:p>
            <a:pPr algn="ctr" rtl="1"/>
            <a:r>
              <a:rPr lang="fa-IR" sz="2800" dirty="0">
                <a:latin typeface="Times New Roman"/>
                <a:ea typeface="Times New Roman"/>
                <a:cs typeface="B Zar" panose="00000400000000000000" pitchFamily="2" charset="-78"/>
              </a:rPr>
              <a:t>- مدرک و مقطع  تحصیلی، دانشگاه </a:t>
            </a:r>
            <a:endParaRPr lang="en-US" sz="2800" dirty="0">
              <a:latin typeface="Times New Roman"/>
              <a:ea typeface="Times New Roman"/>
              <a:cs typeface="B Zar" panose="00000400000000000000" pitchFamily="2" charset="-78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3D26981-B830-476F-A96B-295923F04C4F}"/>
              </a:ext>
            </a:extLst>
          </p:cNvPr>
          <p:cNvSpPr/>
          <p:nvPr/>
        </p:nvSpPr>
        <p:spPr>
          <a:xfrm>
            <a:off x="12239507" y="6935187"/>
            <a:ext cx="3247082" cy="646331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2675186" rtl="1">
              <a:spcBef>
                <a:spcPct val="50000"/>
              </a:spcBef>
            </a:pPr>
            <a:r>
              <a:rPr lang="fa-IR" sz="3600" b="1" dirty="0">
                <a:solidFill>
                  <a:schemeClr val="bg1"/>
                </a:solidFill>
                <a:cs typeface="B Titr" pitchFamily="2" charset="-78"/>
              </a:rPr>
              <a:t>چکیده</a:t>
            </a:r>
            <a:endParaRPr lang="en-US" sz="3600" b="1" dirty="0">
              <a:solidFill>
                <a:schemeClr val="bg1"/>
              </a:solidFill>
              <a:cs typeface="B Titr" pitchFamily="2" charset="-78"/>
            </a:endParaRPr>
          </a:p>
        </p:txBody>
      </p:sp>
      <p:pic>
        <p:nvPicPr>
          <p:cNvPr id="8" name="Picture 7" descr="F:\my art\Hamayesh haye karbordi\PPT\omran\box4.png">
            <a:extLst>
              <a:ext uri="{FF2B5EF4-FFF2-40B4-BE49-F238E27FC236}">
                <a16:creationId xmlns:a16="http://schemas.microsoft.com/office/drawing/2014/main" id="{8FCFB6D5-C49D-43EF-B59D-D41A52D3655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559130" y="6314418"/>
            <a:ext cx="976313" cy="1149419"/>
          </a:xfrm>
          <a:prstGeom prst="rect">
            <a:avLst/>
          </a:prstGeom>
          <a:noFill/>
        </p:spPr>
      </p:pic>
      <p:grpSp>
        <p:nvGrpSpPr>
          <p:cNvPr id="9" name="Group 8">
            <a:extLst>
              <a:ext uri="{FF2B5EF4-FFF2-40B4-BE49-F238E27FC236}">
                <a16:creationId xmlns:a16="http://schemas.microsoft.com/office/drawing/2014/main" id="{C77996E2-0963-488B-B0B0-FB5DC9C19380}"/>
              </a:ext>
            </a:extLst>
          </p:cNvPr>
          <p:cNvGrpSpPr/>
          <p:nvPr/>
        </p:nvGrpSpPr>
        <p:grpSpPr>
          <a:xfrm>
            <a:off x="11834467" y="12819504"/>
            <a:ext cx="5001915" cy="780576"/>
            <a:chOff x="12149678" y="12860106"/>
            <a:chExt cx="5001915" cy="780576"/>
          </a:xfrm>
        </p:grpSpPr>
        <p:sp>
          <p:nvSpPr>
            <p:cNvPr id="10" name="Rounded Rectangle 9">
              <a:extLst>
                <a:ext uri="{FF2B5EF4-FFF2-40B4-BE49-F238E27FC236}">
                  <a16:creationId xmlns:a16="http://schemas.microsoft.com/office/drawing/2014/main" id="{E288740B-5A28-4787-988D-6BD3E6C87B5C}"/>
                </a:ext>
              </a:extLst>
            </p:cNvPr>
            <p:cNvSpPr/>
            <p:nvPr/>
          </p:nvSpPr>
          <p:spPr bwMode="auto">
            <a:xfrm>
              <a:off x="12149678" y="12860106"/>
              <a:ext cx="5001915" cy="780576"/>
            </a:xfrm>
            <a:prstGeom prst="roundRect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wrap="none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4483882" rtl="1">
                <a:defRPr/>
              </a:pPr>
              <a:endParaRPr lang="en-US" sz="8901" dirty="0"/>
            </a:p>
          </p:txBody>
        </p:sp>
        <p:sp>
          <p:nvSpPr>
            <p:cNvPr id="11" name="Text Box 103">
              <a:extLst>
                <a:ext uri="{FF2B5EF4-FFF2-40B4-BE49-F238E27FC236}">
                  <a16:creationId xmlns:a16="http://schemas.microsoft.com/office/drawing/2014/main" id="{A1DD5CCF-B5B1-4E76-9CDC-05C528A9401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2315764" y="12937566"/>
              <a:ext cx="3692730" cy="6723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117231" tIns="58615" rIns="117231" bIns="58615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2675186" rtl="1">
                <a:spcBef>
                  <a:spcPct val="50000"/>
                </a:spcBef>
              </a:pPr>
              <a:r>
                <a:rPr lang="fa-IR" sz="3600" b="1" dirty="0">
                  <a:solidFill>
                    <a:schemeClr val="bg1"/>
                  </a:solidFill>
                  <a:cs typeface="B Titr" pitchFamily="2" charset="-78"/>
                </a:rPr>
                <a:t>مقدمه یا بیان مسئله</a:t>
              </a:r>
              <a:endParaRPr lang="en-US" sz="3600" b="1" dirty="0">
                <a:solidFill>
                  <a:schemeClr val="bg1"/>
                </a:solidFill>
                <a:cs typeface="B Titr" pitchFamily="2" charset="-78"/>
              </a:endParaRPr>
            </a:p>
          </p:txBody>
        </p:sp>
      </p:grpSp>
      <p:pic>
        <p:nvPicPr>
          <p:cNvPr id="12" name="Picture 11" descr="F:\my art\Hamayesh haye karbordi\PPT\omran\box3.png">
            <a:extLst>
              <a:ext uri="{FF2B5EF4-FFF2-40B4-BE49-F238E27FC236}">
                <a16:creationId xmlns:a16="http://schemas.microsoft.com/office/drawing/2014/main" id="{E5C46CA0-F7C3-415F-8BBF-A2FD4285192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647327" y="12522266"/>
            <a:ext cx="873696" cy="1028607"/>
          </a:xfrm>
          <a:prstGeom prst="rect">
            <a:avLst/>
          </a:prstGeom>
          <a:noFill/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632BA31D-182B-49C8-93A7-164D04C963A8}"/>
              </a:ext>
            </a:extLst>
          </p:cNvPr>
          <p:cNvSpPr/>
          <p:nvPr/>
        </p:nvSpPr>
        <p:spPr>
          <a:xfrm>
            <a:off x="1060822" y="8190848"/>
            <a:ext cx="15401125" cy="440120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 rtl="1"/>
            <a:r>
              <a:rPr lang="fa-IR" sz="2800" dirty="0">
                <a:cs typeface="B Nazanin" pitchFamily="2" charset="-78"/>
              </a:rPr>
              <a:t>به‌منظور يكسان‌سازي مجموعه لازم است كه همة مقالات پوستری با طرحي يكسان و كاملاً هماهنگ تهيه و تايپ شوند. (رنگ‌بندی، جانمایی مطالب، دو ستونه بودن و اندازه ستون‌های چپ و راست و ...). اين راهنما به نويسندگان كمك مي‌كند تا مقالة خود را با طرح مورد قبول همایش تهيه نمايند. توجه شود كه فرمت ظاهري اين راهنما و نگارش آن منطبق بر دستورالعمل مورد قبول کنفرانس است. </a:t>
            </a:r>
          </a:p>
          <a:p>
            <a:pPr algn="just" rtl="1"/>
            <a:r>
              <a:rPr lang="fa-IR" sz="2800" dirty="0">
                <a:cs typeface="B Nazanin" pitchFamily="2" charset="-78"/>
              </a:rPr>
              <a:t>اندازه پوستر باید 50 در 70 سانتیمتر باشد. ضروری است عنوان همایش و لوگوهای بالای پوستر حفظ شود و تغییر نکند. سایر زیباسازی ها در متن به شرط رعایت ساختار پیشنهادی زیر آزاد است. </a:t>
            </a:r>
          </a:p>
          <a:p>
            <a:pPr algn="just" rtl="1"/>
            <a:r>
              <a:rPr lang="fa-IR" sz="2800" dirty="0">
                <a:cs typeface="B Nazanin" pitchFamily="2" charset="-78"/>
              </a:rPr>
              <a:t>براي تهیه پوستر، فقط از نرم افزار مايكروسافت نسخة 2007 به بعد استفاده كنيد. عنوان همة بخش‌ها با قلم  </a:t>
            </a:r>
            <a:r>
              <a:rPr lang="en-GB" sz="2800" dirty="0">
                <a:cs typeface="B Nazanin" pitchFamily="2" charset="-78"/>
              </a:rPr>
              <a:t>B </a:t>
            </a:r>
            <a:r>
              <a:rPr lang="en-GB" sz="2800" dirty="0" err="1">
                <a:cs typeface="B Nazanin" pitchFamily="2" charset="-78"/>
              </a:rPr>
              <a:t>Titr</a:t>
            </a:r>
            <a:r>
              <a:rPr lang="en-GB" sz="2800" dirty="0">
                <a:cs typeface="B Nazanin" pitchFamily="2" charset="-78"/>
              </a:rPr>
              <a:t> </a:t>
            </a:r>
            <a:r>
              <a:rPr lang="fa-IR" sz="2800" dirty="0">
                <a:cs typeface="B Nazanin" pitchFamily="2" charset="-78"/>
              </a:rPr>
              <a:t> و اندازه </a:t>
            </a:r>
            <a:r>
              <a:rPr lang="en-GB" sz="2800" dirty="0">
                <a:cs typeface="B Nazanin" pitchFamily="2" charset="-78"/>
              </a:rPr>
              <a:t>36</a:t>
            </a:r>
            <a:r>
              <a:rPr lang="fa-IR" sz="2800" dirty="0">
                <a:cs typeface="B Nazanin" pitchFamily="2" charset="-78"/>
              </a:rPr>
              <a:t> پررنگ و عنوان زيربخش‌ها با قلم </a:t>
            </a:r>
            <a:r>
              <a:rPr lang="en-GB" sz="2800" dirty="0">
                <a:cs typeface="B Nazanin" pitchFamily="2" charset="-78"/>
              </a:rPr>
              <a:t>B </a:t>
            </a:r>
            <a:r>
              <a:rPr lang="en-GB" sz="2800" dirty="0" err="1">
                <a:cs typeface="B Nazanin" pitchFamily="2" charset="-78"/>
              </a:rPr>
              <a:t>Nazanin</a:t>
            </a:r>
            <a:r>
              <a:rPr lang="en-GB" sz="2800" dirty="0">
                <a:cs typeface="B Nazanin" pitchFamily="2" charset="-78"/>
              </a:rPr>
              <a:t> </a:t>
            </a:r>
            <a:r>
              <a:rPr lang="fa-IR" sz="2800" dirty="0">
                <a:cs typeface="B Nazanin" pitchFamily="2" charset="-78"/>
              </a:rPr>
              <a:t> و اندازه 28 پررنگ تايپ شود. برای کلیه متون از حالت </a:t>
            </a:r>
            <a:r>
              <a:rPr lang="en-GB" sz="2800" dirty="0">
                <a:cs typeface="B Nazanin" pitchFamily="2" charset="-78"/>
              </a:rPr>
              <a:t>Justify</a:t>
            </a:r>
            <a:r>
              <a:rPr lang="fa-IR" sz="2800" dirty="0">
                <a:cs typeface="B Nazanin" pitchFamily="2" charset="-78"/>
              </a:rPr>
              <a:t> </a:t>
            </a:r>
            <a:r>
              <a:rPr lang="en-GB" sz="2800" dirty="0">
                <a:cs typeface="B Nazanin" pitchFamily="2" charset="-78"/>
              </a:rPr>
              <a:t> </a:t>
            </a:r>
            <a:r>
              <a:rPr lang="fa-IR" sz="2800" dirty="0">
                <a:cs typeface="B Nazanin" pitchFamily="2" charset="-78"/>
              </a:rPr>
              <a:t>و براي تدوين بخشهای لاتين نيز بايستي کليه موارد مندرج در اين دستورالعمل رعايت شود و برای نگارش بخش های لاتین بايد از قلم </a:t>
            </a:r>
            <a:r>
              <a:rPr lang="en-GB" sz="2800" dirty="0">
                <a:cs typeface="B Nazanin" pitchFamily="2" charset="-78"/>
              </a:rPr>
              <a:t>Times New Roman</a:t>
            </a:r>
            <a:r>
              <a:rPr lang="fa-IR" sz="2800" dirty="0">
                <a:cs typeface="B Nazanin" pitchFamily="2" charset="-78"/>
              </a:rPr>
              <a:t> </a:t>
            </a:r>
            <a:r>
              <a:rPr lang="en-GB" sz="2800" dirty="0">
                <a:cs typeface="B Nazanin" pitchFamily="2" charset="-78"/>
              </a:rPr>
              <a:t> </a:t>
            </a:r>
            <a:r>
              <a:rPr lang="fa-IR" sz="2800" dirty="0">
                <a:cs typeface="B Nazanin" pitchFamily="2" charset="-78"/>
              </a:rPr>
              <a:t>با اندازه فونت دو شماره کمتر از حالت فارسي استفاده شود. </a:t>
            </a:r>
          </a:p>
          <a:p>
            <a:pPr algn="just" rtl="1"/>
            <a:r>
              <a:rPr lang="fa-IR" sz="2800" dirty="0">
                <a:cs typeface="B Nazanin" pitchFamily="2" charset="-78"/>
              </a:rPr>
              <a:t>واژه های کلیدی : .......، ........، 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5E9F2C9D-BAC8-47F7-9C24-5D818A53B3F3}"/>
              </a:ext>
            </a:extLst>
          </p:cNvPr>
          <p:cNvSpPr/>
          <p:nvPr/>
        </p:nvSpPr>
        <p:spPr>
          <a:xfrm>
            <a:off x="9286557" y="13990401"/>
            <a:ext cx="7248886" cy="1015663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 rtl="1">
              <a:defRPr/>
            </a:pPr>
            <a:r>
              <a:rPr lang="fa-IR" sz="3000" dirty="0">
                <a:cs typeface="B Nazanin" pitchFamily="2" charset="-78"/>
              </a:rPr>
              <a:t>مقدمه یا بیان مسئله با فونت </a:t>
            </a:r>
            <a:r>
              <a:rPr lang="en-GB" sz="3000" dirty="0">
                <a:cs typeface="B Nazanin" pitchFamily="2" charset="-78"/>
              </a:rPr>
              <a:t>B </a:t>
            </a:r>
            <a:r>
              <a:rPr lang="en-GB" sz="3000" dirty="0" err="1">
                <a:cs typeface="B Nazanin" pitchFamily="2" charset="-78"/>
              </a:rPr>
              <a:t>Nazanin</a:t>
            </a:r>
            <a:r>
              <a:rPr lang="en-US" sz="3000" dirty="0">
                <a:cs typeface="B Nazanin" pitchFamily="2" charset="-78"/>
              </a:rPr>
              <a:t> </a:t>
            </a:r>
            <a:r>
              <a:rPr lang="fa-IR" sz="3000" dirty="0">
                <a:cs typeface="B Nazanin" pitchFamily="2" charset="-78"/>
              </a:rPr>
              <a:t> سایز 28 بین 60 تا 70 کلمه</a:t>
            </a:r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D4EC9AF3-1D22-470F-92B3-8E587A8B9053}"/>
              </a:ext>
            </a:extLst>
          </p:cNvPr>
          <p:cNvSpPr/>
          <p:nvPr/>
        </p:nvSpPr>
        <p:spPr bwMode="auto">
          <a:xfrm>
            <a:off x="11834467" y="16952621"/>
            <a:ext cx="5001915" cy="780576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4483882" rtl="1">
              <a:defRPr/>
            </a:pPr>
            <a:endParaRPr lang="en-US" sz="8901" dirty="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19FA4380-2C02-4562-ACC0-B0CBAE833EDD}"/>
              </a:ext>
            </a:extLst>
          </p:cNvPr>
          <p:cNvSpPr/>
          <p:nvPr/>
        </p:nvSpPr>
        <p:spPr>
          <a:xfrm>
            <a:off x="12258259" y="17057375"/>
            <a:ext cx="3389068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2675186" rtl="1">
              <a:spcBef>
                <a:spcPct val="50000"/>
              </a:spcBef>
            </a:pPr>
            <a:r>
              <a:rPr lang="fa-IR" sz="3200" b="1" dirty="0">
                <a:solidFill>
                  <a:schemeClr val="bg1"/>
                </a:solidFill>
                <a:cs typeface="B Titr" pitchFamily="2" charset="-78"/>
              </a:rPr>
              <a:t>اهداف و روش پژوهش</a:t>
            </a:r>
            <a:endParaRPr lang="en-US" sz="3200" b="1" dirty="0">
              <a:solidFill>
                <a:schemeClr val="bg1"/>
              </a:solidFill>
              <a:cs typeface="B Titr" pitchFamily="2" charset="-78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7E902F75-2407-475D-A3C1-273D8E2A9B14}"/>
              </a:ext>
            </a:extLst>
          </p:cNvPr>
          <p:cNvSpPr/>
          <p:nvPr/>
        </p:nvSpPr>
        <p:spPr>
          <a:xfrm>
            <a:off x="9365536" y="17988493"/>
            <a:ext cx="7173105" cy="1015663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 rtl="1"/>
            <a:r>
              <a:rPr lang="fa-IR" sz="3000" dirty="0">
                <a:cs typeface="B Nazanin" pitchFamily="2" charset="-78"/>
              </a:rPr>
              <a:t>اهداف و روش پژوهش با فونت </a:t>
            </a:r>
            <a:r>
              <a:rPr lang="en-GB" sz="3000" dirty="0">
                <a:cs typeface="B Nazanin" pitchFamily="2" charset="-78"/>
              </a:rPr>
              <a:t> B </a:t>
            </a:r>
            <a:r>
              <a:rPr lang="en-GB" sz="3000" dirty="0" err="1">
                <a:cs typeface="B Nazanin" pitchFamily="2" charset="-78"/>
              </a:rPr>
              <a:t>Nazanin</a:t>
            </a:r>
            <a:r>
              <a:rPr lang="en-GB" sz="3000" dirty="0">
                <a:cs typeface="B Nazanin" pitchFamily="2" charset="-78"/>
              </a:rPr>
              <a:t> </a:t>
            </a:r>
            <a:r>
              <a:rPr lang="fa-IR" sz="3000" dirty="0">
                <a:cs typeface="B Nazanin" pitchFamily="2" charset="-78"/>
              </a:rPr>
              <a:t>سایز 28 بین 100 تا 110 کلمه</a:t>
            </a:r>
          </a:p>
        </p:txBody>
      </p:sp>
      <p:sp>
        <p:nvSpPr>
          <p:cNvPr id="18" name="Rounded Rectangle 17">
            <a:extLst>
              <a:ext uri="{FF2B5EF4-FFF2-40B4-BE49-F238E27FC236}">
                <a16:creationId xmlns:a16="http://schemas.microsoft.com/office/drawing/2014/main" id="{7A0AAF44-9C69-491F-8CD9-52E97A27FE63}"/>
              </a:ext>
            </a:extLst>
          </p:cNvPr>
          <p:cNvSpPr/>
          <p:nvPr/>
        </p:nvSpPr>
        <p:spPr bwMode="auto">
          <a:xfrm>
            <a:off x="3774203" y="12899914"/>
            <a:ext cx="5001915" cy="749834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4483882" rtl="1">
              <a:defRPr/>
            </a:pPr>
            <a:endParaRPr lang="en-US" sz="8901" dirty="0"/>
          </a:p>
        </p:txBody>
      </p:sp>
      <p:pic>
        <p:nvPicPr>
          <p:cNvPr id="19" name="Picture 18" descr="F:\my art\Hamayesh haye karbordi\PPT\omran\box3.png">
            <a:extLst>
              <a:ext uri="{FF2B5EF4-FFF2-40B4-BE49-F238E27FC236}">
                <a16:creationId xmlns:a16="http://schemas.microsoft.com/office/drawing/2014/main" id="{D47EB69C-BF2D-4255-9DE0-F5D374ACA57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91903" y="12595666"/>
            <a:ext cx="879867" cy="1035872"/>
          </a:xfrm>
          <a:prstGeom prst="rect">
            <a:avLst/>
          </a:prstGeom>
          <a:noFill/>
          <a:ln>
            <a:noFill/>
          </a:ln>
        </p:spPr>
      </p:pic>
      <p:sp>
        <p:nvSpPr>
          <p:cNvPr id="20" name="Rectangle 19">
            <a:extLst>
              <a:ext uri="{FF2B5EF4-FFF2-40B4-BE49-F238E27FC236}">
                <a16:creationId xmlns:a16="http://schemas.microsoft.com/office/drawing/2014/main" id="{0B4517B0-4B43-4DC4-BBCD-9935F3C1E9EA}"/>
              </a:ext>
            </a:extLst>
          </p:cNvPr>
          <p:cNvSpPr/>
          <p:nvPr/>
        </p:nvSpPr>
        <p:spPr>
          <a:xfrm>
            <a:off x="4195101" y="12989476"/>
            <a:ext cx="2933815" cy="646331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2675186" rtl="1">
              <a:spcBef>
                <a:spcPct val="50000"/>
              </a:spcBef>
            </a:pPr>
            <a:r>
              <a:rPr lang="fa-IR" sz="3600" b="1" dirty="0">
                <a:solidFill>
                  <a:schemeClr val="bg1"/>
                </a:solidFill>
                <a:cs typeface="B Titr" pitchFamily="2" charset="-78"/>
              </a:rPr>
              <a:t>یافته‌های پژوهش</a:t>
            </a:r>
            <a:endParaRPr lang="en-US" sz="3600" b="1" dirty="0">
              <a:solidFill>
                <a:schemeClr val="bg1"/>
              </a:solidFill>
              <a:cs typeface="B Titr" pitchFamily="2" charset="-78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7D534586-1F93-4EB9-8566-F908389B0454}"/>
              </a:ext>
            </a:extLst>
          </p:cNvPr>
          <p:cNvSpPr/>
          <p:nvPr/>
        </p:nvSpPr>
        <p:spPr>
          <a:xfrm>
            <a:off x="1060822" y="14064594"/>
            <a:ext cx="7410948" cy="240065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 rtl="1"/>
            <a:r>
              <a:rPr lang="fa-IR" sz="3000" dirty="0">
                <a:cs typeface="B Nazanin" pitchFamily="2" charset="-78"/>
              </a:rPr>
              <a:t>یافته های پژوهش با فونت </a:t>
            </a:r>
            <a:r>
              <a:rPr lang="en-GB" sz="3000" dirty="0">
                <a:cs typeface="B Nazanin" pitchFamily="2" charset="-78"/>
              </a:rPr>
              <a:t>B </a:t>
            </a:r>
            <a:r>
              <a:rPr lang="en-GB" sz="3000" dirty="0" err="1">
                <a:cs typeface="B Nazanin" pitchFamily="2" charset="-78"/>
              </a:rPr>
              <a:t>Nazanin</a:t>
            </a:r>
            <a:r>
              <a:rPr lang="en-US" sz="3000" dirty="0">
                <a:cs typeface="B Nazanin" pitchFamily="2" charset="-78"/>
              </a:rPr>
              <a:t> </a:t>
            </a:r>
            <a:r>
              <a:rPr lang="fa-IR" sz="3000" dirty="0">
                <a:cs typeface="B Nazanin" pitchFamily="2" charset="-78"/>
              </a:rPr>
              <a:t> سایز 28 بین 60 تا 70 کلمه و موردی (الف، ب، ج، ...)</a:t>
            </a:r>
          </a:p>
          <a:p>
            <a:pPr algn="just" rtl="1"/>
            <a:r>
              <a:rPr lang="fa-IR" sz="3000" dirty="0">
                <a:cs typeface="B Nazanin" pitchFamily="2" charset="-78"/>
              </a:rPr>
              <a:t>الف)</a:t>
            </a:r>
          </a:p>
          <a:p>
            <a:pPr algn="just" rtl="1"/>
            <a:r>
              <a:rPr lang="fa-IR" sz="3000" dirty="0">
                <a:cs typeface="B Nazanin" pitchFamily="2" charset="-78"/>
              </a:rPr>
              <a:t>ب)</a:t>
            </a:r>
          </a:p>
          <a:p>
            <a:pPr algn="just" rtl="1"/>
            <a:r>
              <a:rPr lang="fa-IR" sz="3000" dirty="0">
                <a:cs typeface="B Nazanin" pitchFamily="2" charset="-78"/>
              </a:rPr>
              <a:t>ج)</a:t>
            </a:r>
          </a:p>
        </p:txBody>
      </p:sp>
      <p:sp>
        <p:nvSpPr>
          <p:cNvPr id="22" name="Rounded Rectangle 21">
            <a:extLst>
              <a:ext uri="{FF2B5EF4-FFF2-40B4-BE49-F238E27FC236}">
                <a16:creationId xmlns:a16="http://schemas.microsoft.com/office/drawing/2014/main" id="{68607389-82F4-4142-BB9F-C925A1F43A6A}"/>
              </a:ext>
            </a:extLst>
          </p:cNvPr>
          <p:cNvSpPr/>
          <p:nvPr/>
        </p:nvSpPr>
        <p:spPr bwMode="auto">
          <a:xfrm>
            <a:off x="3859813" y="17033985"/>
            <a:ext cx="5001915" cy="780576"/>
          </a:xfrm>
          <a:prstGeom prst="roundRect">
            <a:avLst/>
          </a:prstGeom>
          <a:solidFill>
            <a:srgbClr val="3E83F2"/>
          </a:solidFill>
          <a:ln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2675186" rtl="1">
              <a:spcBef>
                <a:spcPct val="50000"/>
              </a:spcBef>
            </a:pPr>
            <a:endParaRPr lang="en-US" sz="3600" b="1" dirty="0">
              <a:solidFill>
                <a:schemeClr val="bg1"/>
              </a:solidFill>
              <a:cs typeface="B Titr" pitchFamily="2" charset="-78"/>
            </a:endParaRPr>
          </a:p>
        </p:txBody>
      </p:sp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C234A6B8-5697-4FBC-9ED9-AA139BE9A0ED}"/>
              </a:ext>
            </a:extLst>
          </p:cNvPr>
          <p:cNvSpPr/>
          <p:nvPr/>
        </p:nvSpPr>
        <p:spPr bwMode="auto">
          <a:xfrm>
            <a:off x="3859812" y="20430484"/>
            <a:ext cx="5001915" cy="780576"/>
          </a:xfrm>
          <a:prstGeom prst="roundRect">
            <a:avLst/>
          </a:prstGeom>
          <a:solidFill>
            <a:schemeClr val="accent6">
              <a:lumMod val="50000"/>
            </a:schemeClr>
          </a:solidFill>
          <a:ln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4483882" rtl="1">
              <a:defRPr/>
            </a:pPr>
            <a:endParaRPr lang="en-US" sz="8901" dirty="0"/>
          </a:p>
        </p:txBody>
      </p:sp>
      <p:pic>
        <p:nvPicPr>
          <p:cNvPr id="24" name="Picture 23" descr="F:\my art\Hamayesh haye karbordi\PPT\omran\box2.png">
            <a:extLst>
              <a:ext uri="{FF2B5EF4-FFF2-40B4-BE49-F238E27FC236}">
                <a16:creationId xmlns:a16="http://schemas.microsoft.com/office/drawing/2014/main" id="{D76BDFC3-7B01-4215-BAA8-4B905A032FF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673409" y="16707262"/>
            <a:ext cx="865685" cy="1019175"/>
          </a:xfrm>
          <a:prstGeom prst="rect">
            <a:avLst/>
          </a:prstGeom>
          <a:noFill/>
        </p:spPr>
      </p:pic>
      <p:pic>
        <p:nvPicPr>
          <p:cNvPr id="25" name="Picture 24" descr="F:\my art\Hamayesh haye karbordi\PPT\omran\box2.png">
            <a:extLst>
              <a:ext uri="{FF2B5EF4-FFF2-40B4-BE49-F238E27FC236}">
                <a16:creationId xmlns:a16="http://schemas.microsoft.com/office/drawing/2014/main" id="{34139A07-F54F-4ECA-9DA6-1624B93F125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5693283" y="16665857"/>
            <a:ext cx="879867" cy="1035872"/>
          </a:xfrm>
          <a:prstGeom prst="rect">
            <a:avLst/>
          </a:prstGeom>
          <a:noFill/>
        </p:spPr>
      </p:pic>
      <p:sp>
        <p:nvSpPr>
          <p:cNvPr id="26" name="Rectangle 25">
            <a:extLst>
              <a:ext uri="{FF2B5EF4-FFF2-40B4-BE49-F238E27FC236}">
                <a16:creationId xmlns:a16="http://schemas.microsoft.com/office/drawing/2014/main" id="{93C83036-B859-4EC4-8AEB-A16F877099A4}"/>
              </a:ext>
            </a:extLst>
          </p:cNvPr>
          <p:cNvSpPr/>
          <p:nvPr/>
        </p:nvSpPr>
        <p:spPr>
          <a:xfrm>
            <a:off x="4277291" y="17091719"/>
            <a:ext cx="3191899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2675186" rtl="1">
              <a:spcBef>
                <a:spcPct val="50000"/>
              </a:spcBef>
            </a:pPr>
            <a:r>
              <a:rPr lang="fa-IR" sz="3200" b="1" dirty="0">
                <a:solidFill>
                  <a:schemeClr val="bg1"/>
                </a:solidFill>
                <a:cs typeface="B Titr" pitchFamily="2" charset="-78"/>
              </a:rPr>
              <a:t>راهبردهای پیشنهادی</a:t>
            </a:r>
            <a:endParaRPr lang="en-US" sz="3200" b="1" dirty="0">
              <a:solidFill>
                <a:schemeClr val="bg1"/>
              </a:solidFill>
              <a:cs typeface="B Titr" pitchFamily="2" charset="-78"/>
            </a:endParaRPr>
          </a:p>
        </p:txBody>
      </p:sp>
      <p:pic>
        <p:nvPicPr>
          <p:cNvPr id="27" name="Picture 26" descr="F:\my art\Hamayesh haye karbordi\PPT\omran\box4.png">
            <a:extLst>
              <a:ext uri="{FF2B5EF4-FFF2-40B4-BE49-F238E27FC236}">
                <a16:creationId xmlns:a16="http://schemas.microsoft.com/office/drawing/2014/main" id="{3BE3C8D3-E6EB-44B9-A297-BF4A1F63BA7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59225" y="20108131"/>
            <a:ext cx="894050" cy="1052570"/>
          </a:xfrm>
          <a:prstGeom prst="rect">
            <a:avLst/>
          </a:prstGeom>
          <a:noFill/>
        </p:spPr>
      </p:pic>
      <p:sp>
        <p:nvSpPr>
          <p:cNvPr id="28" name="Rectangle 27">
            <a:extLst>
              <a:ext uri="{FF2B5EF4-FFF2-40B4-BE49-F238E27FC236}">
                <a16:creationId xmlns:a16="http://schemas.microsoft.com/office/drawing/2014/main" id="{467AF35F-3656-4677-BB99-1DFA1D651643}"/>
              </a:ext>
            </a:extLst>
          </p:cNvPr>
          <p:cNvSpPr/>
          <p:nvPr/>
        </p:nvSpPr>
        <p:spPr>
          <a:xfrm>
            <a:off x="3912681" y="20528384"/>
            <a:ext cx="3590867" cy="58477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rtl="1"/>
            <a:r>
              <a:rPr lang="fa-IR" sz="3200" b="1" dirty="0">
                <a:solidFill>
                  <a:schemeClr val="bg1"/>
                </a:solidFill>
                <a:cs typeface="B Titr" pitchFamily="2" charset="-78"/>
              </a:rPr>
              <a:t>منابع</a:t>
            </a:r>
            <a:endParaRPr lang="en-US" sz="3200" dirty="0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25F185AC-FAC8-4815-BCC5-895120244499}"/>
              </a:ext>
            </a:extLst>
          </p:cNvPr>
          <p:cNvSpPr/>
          <p:nvPr/>
        </p:nvSpPr>
        <p:spPr>
          <a:xfrm>
            <a:off x="1060822" y="17915867"/>
            <a:ext cx="7478271" cy="1938992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 rtl="1"/>
            <a:r>
              <a:rPr lang="fa-IR" sz="3000" dirty="0">
                <a:cs typeface="B Nazanin" pitchFamily="2" charset="-78"/>
              </a:rPr>
              <a:t>راهبردهای پیشنهادی با فونت </a:t>
            </a:r>
            <a:r>
              <a:rPr lang="en-US" sz="3000" dirty="0">
                <a:cs typeface="B Nazanin" pitchFamily="2" charset="-78"/>
              </a:rPr>
              <a:t>B </a:t>
            </a:r>
            <a:r>
              <a:rPr lang="en-US" sz="3000" dirty="0" err="1">
                <a:cs typeface="B Nazanin" pitchFamily="2" charset="-78"/>
              </a:rPr>
              <a:t>Nazanin</a:t>
            </a:r>
            <a:r>
              <a:rPr lang="en-US" sz="3000" dirty="0">
                <a:cs typeface="B Nazanin" pitchFamily="2" charset="-78"/>
              </a:rPr>
              <a:t> </a:t>
            </a:r>
            <a:r>
              <a:rPr lang="fa-IR" sz="3000" dirty="0">
                <a:cs typeface="B Nazanin" pitchFamily="2" charset="-78"/>
              </a:rPr>
              <a:t>سایز 28 به صورت موردی با جداکننده :</a:t>
            </a:r>
          </a:p>
          <a:p>
            <a:pPr algn="just" rtl="1"/>
            <a:r>
              <a:rPr lang="fa-IR" sz="3000" dirty="0">
                <a:cs typeface="B Nazanin" pitchFamily="2" charset="-78"/>
              </a:rPr>
              <a:t>-</a:t>
            </a:r>
          </a:p>
          <a:p>
            <a:pPr algn="just" rtl="1"/>
            <a:r>
              <a:rPr lang="fa-IR" sz="3000" dirty="0">
                <a:cs typeface="B Nazanin" pitchFamily="2" charset="-78"/>
              </a:rPr>
              <a:t>-</a:t>
            </a:r>
            <a:endParaRPr lang="en-US" sz="3000" dirty="0">
              <a:cs typeface="B Nazanin" pitchFamily="2" charset="-78"/>
            </a:endParaRP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3423E73D-7010-475E-AA63-FF635CFD3BFB}"/>
              </a:ext>
            </a:extLst>
          </p:cNvPr>
          <p:cNvSpPr/>
          <p:nvPr/>
        </p:nvSpPr>
        <p:spPr>
          <a:xfrm>
            <a:off x="1060823" y="21393564"/>
            <a:ext cx="7410948" cy="120032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Shaista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, F., Lo, M. C., &amp; Yeo, A. (2013). A Repositioning Strategy for Rural Tourism Destination in Malaysia- Integrating Tourist, Industry,.pp410-419.</a:t>
            </a:r>
          </a:p>
        </p:txBody>
      </p:sp>
    </p:spTree>
    <p:extLst>
      <p:ext uri="{BB962C8B-B14F-4D97-AF65-F5344CB8AC3E}">
        <p14:creationId xmlns:p14="http://schemas.microsoft.com/office/powerpoint/2010/main" val="6202432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25</TotalTime>
  <Words>368</Words>
  <Application>Microsoft Office PowerPoint</Application>
  <PresentationFormat>Custom</PresentationFormat>
  <Paragraphs>25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atefe hatami</dc:creator>
  <cp:lastModifiedBy>atefe hatami</cp:lastModifiedBy>
  <cp:revision>2</cp:revision>
  <dcterms:created xsi:type="dcterms:W3CDTF">2024-08-14T06:31:50Z</dcterms:created>
  <dcterms:modified xsi:type="dcterms:W3CDTF">2024-08-14T06:57:35Z</dcterms:modified>
</cp:coreProperties>
</file>